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8" r:id="rId5"/>
    <p:sldId id="315" r:id="rId6"/>
    <p:sldId id="265" r:id="rId7"/>
    <p:sldId id="266" r:id="rId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8" autoAdjust="0"/>
  </p:normalViewPr>
  <p:slideViewPr>
    <p:cSldViewPr snapToGrid="0">
      <p:cViewPr>
        <p:scale>
          <a:sx n="59" d="100"/>
          <a:sy n="59" d="100"/>
        </p:scale>
        <p:origin x="1176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0AA3A7-91F9-4355-9D89-B048A4F9214E}" type="datetime1">
              <a:rPr lang="es-ES" smtClean="0"/>
              <a:t>20/07/2021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1091EF-DEBA-4DF7-8606-D74FBA3A2AC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DFAEFE-5217-4E29-8135-40A2590A1D4C}" type="datetime1">
              <a:rPr lang="es-ES" smtClean="0"/>
              <a:t>20/07/2021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F7ED0E-9116-4ED6-A7A4-9DDE73566E4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16D162-4C84-44AD-8086-359F141C9DD6}" type="slidenum">
              <a:rPr lang="es-ES" smtClean="0"/>
              <a:t>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D6241D-8D7E-464C-BE1E-C4004D57506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C205A92-9FA4-4593-8FE1-1A0D4F7F659C}" type="datetime1">
              <a:rPr lang="es-ES" smtClean="0"/>
              <a:t>20/07/2021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6A54D-CE5D-4C16-BB7D-A9FCEE61019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577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6A54D-CE5D-4C16-BB7D-A9FCEE61019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20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rtlCol="0" anchor="b">
            <a:noAutofit/>
          </a:bodyPr>
          <a:lstStyle>
            <a:lvl1pPr>
              <a:defRPr sz="6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Estilo de título Editar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 rtlCol="0"/>
          <a:lstStyle>
            <a:lvl1pPr>
              <a:buNone/>
              <a:defRPr lang="es-ES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es-ES"/>
              <a:t>Editar estilo de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rtlCol="0" anchor="t">
            <a:normAutofit/>
          </a:bodyPr>
          <a:lstStyle>
            <a:lvl1pPr marL="0" indent="0">
              <a:buNone/>
              <a:defRPr lang="es-E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maestro.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sz="5400"/>
            </a:lvl1pPr>
          </a:lstStyle>
          <a:p>
            <a:pPr rtl="0"/>
            <a:r>
              <a:rPr lang="es-ES"/>
              <a:t>Editar estilo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rtlCol="0" anchor="t"/>
          <a:lstStyle>
            <a:lvl1pPr marL="0" indent="0" algn="ctr">
              <a:buNone/>
              <a:defRPr lang="es-E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maestro.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2 X imáge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34EDA28-4C75-43EE-87E9-ABC0A1F1E7C9}"/>
              </a:ext>
            </a:extLst>
          </p:cNvPr>
          <p:cNvGrpSpPr/>
          <p:nvPr userDrawn="1"/>
        </p:nvGrpSpPr>
        <p:grpSpPr>
          <a:xfrm>
            <a:off x="6148300" y="310835"/>
            <a:ext cx="5400000" cy="5818165"/>
            <a:chOff x="6148300" y="310835"/>
            <a:chExt cx="5400000" cy="5818165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702C613-BECF-403B-9B2A-A954754CF158}"/>
                </a:ext>
              </a:extLst>
            </p:cNvPr>
            <p:cNvSpPr/>
            <p:nvPr userDrawn="1"/>
          </p:nvSpPr>
          <p:spPr>
            <a:xfrm>
              <a:off x="8872582" y="613382"/>
              <a:ext cx="231235" cy="231235"/>
            </a:xfrm>
            <a:prstGeom prst="ellipse">
              <a:avLst/>
            </a:prstGeom>
            <a:noFill/>
            <a:ln w="889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Arco 23">
              <a:extLst>
                <a:ext uri="{FF2B5EF4-FFF2-40B4-BE49-F238E27FC236}">
                  <a16:creationId xmlns:a16="http://schemas.microsoft.com/office/drawing/2014/main" id="{2E398D9E-548A-4DCA-9AAA-9E0778AC9CD5}"/>
                </a:ext>
              </a:extLst>
            </p:cNvPr>
            <p:cNvSpPr/>
            <p:nvPr userDrawn="1"/>
          </p:nvSpPr>
          <p:spPr>
            <a:xfrm>
              <a:off x="6148300" y="729000"/>
              <a:ext cx="5400000" cy="5400000"/>
            </a:xfrm>
            <a:prstGeom prst="arc">
              <a:avLst>
                <a:gd name="adj1" fmla="val 12607669"/>
                <a:gd name="adj2" fmla="val 16157596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200" noProof="0">
                <a:solidFill>
                  <a:schemeClr val="tx1"/>
                </a:solidFill>
              </a:endParaRP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A28946F6-3793-4B64-99FD-39990068FB6C}"/>
                </a:ext>
              </a:extLst>
            </p:cNvPr>
            <p:cNvGrpSpPr/>
            <p:nvPr userDrawn="1"/>
          </p:nvGrpSpPr>
          <p:grpSpPr>
            <a:xfrm rot="2700000">
              <a:off x="8958037" y="306646"/>
              <a:ext cx="60325" cy="842192"/>
              <a:chOff x="8958037" y="306646"/>
              <a:chExt cx="60325" cy="842192"/>
            </a:xfrm>
            <a:solidFill>
              <a:schemeClr val="accent1"/>
            </a:solidFill>
          </p:grpSpPr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033175A9-9D50-4C8D-8C89-61A02E6CB884}"/>
                  </a:ext>
                </a:extLst>
              </p:cNvPr>
              <p:cNvSpPr/>
              <p:nvPr userDrawn="1"/>
            </p:nvSpPr>
            <p:spPr>
              <a:xfrm>
                <a:off x="8958037" y="30664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E8F57958-6949-45D1-B2D0-D8A580847F69}"/>
                  </a:ext>
                </a:extLst>
              </p:cNvPr>
              <p:cNvSpPr/>
              <p:nvPr userDrawn="1"/>
            </p:nvSpPr>
            <p:spPr>
              <a:xfrm>
                <a:off x="8958037" y="1088513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9A9D8EE3-BC90-4ED9-87B3-DEB63975D0E7}"/>
                </a:ext>
              </a:extLst>
            </p:cNvPr>
            <p:cNvGrpSpPr/>
            <p:nvPr userDrawn="1"/>
          </p:nvGrpSpPr>
          <p:grpSpPr>
            <a:xfrm rot="8100000">
              <a:off x="8953847" y="310835"/>
              <a:ext cx="60325" cy="842192"/>
              <a:chOff x="8958037" y="306646"/>
              <a:chExt cx="60325" cy="842192"/>
            </a:xfrm>
            <a:solidFill>
              <a:schemeClr val="accent1"/>
            </a:solidFill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DDDADA23-A993-46D1-AFFB-70648461EDD7}"/>
                  </a:ext>
                </a:extLst>
              </p:cNvPr>
              <p:cNvSpPr/>
              <p:nvPr userDrawn="1"/>
            </p:nvSpPr>
            <p:spPr>
              <a:xfrm>
                <a:off x="8958037" y="30664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79372E60-2335-4ADA-8EAE-1E80EA5EA01E}"/>
                  </a:ext>
                </a:extLst>
              </p:cNvPr>
              <p:cNvSpPr/>
              <p:nvPr userDrawn="1"/>
            </p:nvSpPr>
            <p:spPr>
              <a:xfrm>
                <a:off x="8958037" y="1088513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noProof="0"/>
              </a:p>
            </p:txBody>
          </p:sp>
        </p:grpSp>
      </p:grp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8CE48A28-515A-4541-9B64-6E209B9729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8199" y="1629000"/>
            <a:ext cx="3600000" cy="3600000"/>
          </a:xfrm>
          <a:custGeom>
            <a:avLst/>
            <a:gdLst>
              <a:gd name="connsiteX0" fmla="*/ 0 w 3600000"/>
              <a:gd name="connsiteY0" fmla="*/ 0 h 3600000"/>
              <a:gd name="connsiteX1" fmla="*/ 3600000 w 3600000"/>
              <a:gd name="connsiteY1" fmla="*/ 0 h 3600000"/>
              <a:gd name="connsiteX2" fmla="*/ 3600000 w 3600000"/>
              <a:gd name="connsiteY2" fmla="*/ 3600000 h 3600000"/>
              <a:gd name="connsiteX3" fmla="*/ 430902 w 3600000"/>
              <a:gd name="connsiteY3" fmla="*/ 3600000 h 3600000"/>
              <a:gd name="connsiteX4" fmla="*/ 390687 w 3600000"/>
              <a:gd name="connsiteY4" fmla="*/ 3425759 h 3600000"/>
              <a:gd name="connsiteX5" fmla="*/ 160012 w 3600000"/>
              <a:gd name="connsiteY5" fmla="*/ 2743417 h 3600000"/>
              <a:gd name="connsiteX6" fmla="*/ 0 w 3600000"/>
              <a:gd name="connsiteY6" fmla="*/ 2411252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0" h="3600000">
                <a:moveTo>
                  <a:pt x="0" y="0"/>
                </a:moveTo>
                <a:lnTo>
                  <a:pt x="3600000" y="0"/>
                </a:lnTo>
                <a:lnTo>
                  <a:pt x="3600000" y="3600000"/>
                </a:lnTo>
                <a:lnTo>
                  <a:pt x="430902" y="3600000"/>
                </a:lnTo>
                <a:lnTo>
                  <a:pt x="390687" y="3425759"/>
                </a:lnTo>
                <a:cubicBezTo>
                  <a:pt x="330297" y="3191041"/>
                  <a:pt x="252944" y="2963132"/>
                  <a:pt x="160012" y="2743417"/>
                </a:cubicBezTo>
                <a:lnTo>
                  <a:pt x="0" y="24112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pPr rtl="0"/>
            <a:r>
              <a:rPr lang="es-ES" noProof="0"/>
              <a:t>Inserte su imagen aquí</a:t>
            </a: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41467BD4-C017-430E-9ED3-A2DBF6AE68BC}"/>
              </a:ext>
            </a:extLst>
          </p:cNvPr>
          <p:cNvSpPr/>
          <p:nvPr userDrawn="1"/>
        </p:nvSpPr>
        <p:spPr>
          <a:xfrm flipH="1" flipV="1">
            <a:off x="2754667" y="1381352"/>
            <a:ext cx="4978400" cy="5476648"/>
          </a:xfrm>
          <a:custGeom>
            <a:avLst/>
            <a:gdLst>
              <a:gd name="connsiteX0" fmla="*/ 35272 w 4978400"/>
              <a:gd name="connsiteY0" fmla="*/ 0 h 5476648"/>
              <a:gd name="connsiteX1" fmla="*/ 4978400 w 4978400"/>
              <a:gd name="connsiteY1" fmla="*/ 0 h 5476648"/>
              <a:gd name="connsiteX2" fmla="*/ 4978400 w 4978400"/>
              <a:gd name="connsiteY2" fmla="*/ 5474598 h 5476648"/>
              <a:gd name="connsiteX3" fmla="*/ 4897324 w 4978400"/>
              <a:gd name="connsiteY3" fmla="*/ 5476648 h 5476648"/>
              <a:gd name="connsiteX4" fmla="*/ 0 w 4978400"/>
              <a:gd name="connsiteY4" fmla="*/ 579324 h 5476648"/>
              <a:gd name="connsiteX5" fmla="*/ 25285 w 4978400"/>
              <a:gd name="connsiteY5" fmla="*/ 78601 h 547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8400" h="5476648">
                <a:moveTo>
                  <a:pt x="35272" y="0"/>
                </a:moveTo>
                <a:lnTo>
                  <a:pt x="4978400" y="0"/>
                </a:lnTo>
                <a:lnTo>
                  <a:pt x="4978400" y="5474598"/>
                </a:lnTo>
                <a:lnTo>
                  <a:pt x="4897324" y="5476648"/>
                </a:lnTo>
                <a:cubicBezTo>
                  <a:pt x="2192607" y="5476648"/>
                  <a:pt x="0" y="3284041"/>
                  <a:pt x="0" y="579324"/>
                </a:cubicBezTo>
                <a:cubicBezTo>
                  <a:pt x="0" y="410279"/>
                  <a:pt x="8565" y="243235"/>
                  <a:pt x="25285" y="78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4D751E-0178-43A0-8465-3EBF38B4A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B96C8EE-5CE2-4DF5-AEBC-F7D540F7D75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7" name="Marcador de posición de imagen 36">
            <a:extLst>
              <a:ext uri="{FF2B5EF4-FFF2-40B4-BE49-F238E27FC236}">
                <a16:creationId xmlns:a16="http://schemas.microsoft.com/office/drawing/2014/main" id="{423B7B84-1095-4979-B1FC-8FD136EA0E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257300" y="0"/>
            <a:ext cx="8340307" cy="6858000"/>
          </a:xfrm>
          <a:custGeom>
            <a:avLst/>
            <a:gdLst>
              <a:gd name="connsiteX0" fmla="*/ 0 w 8340307"/>
              <a:gd name="connsiteY0" fmla="*/ 0 h 6858000"/>
              <a:gd name="connsiteX1" fmla="*/ 1092533 w 8340307"/>
              <a:gd name="connsiteY1" fmla="*/ 0 h 6858000"/>
              <a:gd name="connsiteX2" fmla="*/ 5837726 w 8340307"/>
              <a:gd name="connsiteY2" fmla="*/ 0 h 6858000"/>
              <a:gd name="connsiteX3" fmla="*/ 6930259 w 8340307"/>
              <a:gd name="connsiteY3" fmla="*/ 0 h 6858000"/>
              <a:gd name="connsiteX4" fmla="*/ 6970515 w 8340307"/>
              <a:gd name="connsiteY4" fmla="*/ 76864 h 6858000"/>
              <a:gd name="connsiteX5" fmla="*/ 8318145 w 8340307"/>
              <a:gd name="connsiteY5" fmla="*/ 6533091 h 6858000"/>
              <a:gd name="connsiteX6" fmla="*/ 8294357 w 8340307"/>
              <a:gd name="connsiteY6" fmla="*/ 6858000 h 6858000"/>
              <a:gd name="connsiteX7" fmla="*/ 7201824 w 8340307"/>
              <a:gd name="connsiteY7" fmla="*/ 6858000 h 6858000"/>
              <a:gd name="connsiteX8" fmla="*/ 1092533 w 8340307"/>
              <a:gd name="connsiteY8" fmla="*/ 6858000 h 6858000"/>
              <a:gd name="connsiteX9" fmla="*/ 0 w 8340307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0307" h="6858000">
                <a:moveTo>
                  <a:pt x="0" y="0"/>
                </a:moveTo>
                <a:lnTo>
                  <a:pt x="1092533" y="0"/>
                </a:lnTo>
                <a:lnTo>
                  <a:pt x="5837726" y="0"/>
                </a:lnTo>
                <a:lnTo>
                  <a:pt x="6930259" y="0"/>
                </a:lnTo>
                <a:lnTo>
                  <a:pt x="6970515" y="76864"/>
                </a:lnTo>
                <a:cubicBezTo>
                  <a:pt x="7966810" y="2040801"/>
                  <a:pt x="8453218" y="4264523"/>
                  <a:pt x="8318145" y="6533091"/>
                </a:cubicBezTo>
                <a:lnTo>
                  <a:pt x="8294357" y="6858000"/>
                </a:lnTo>
                <a:lnTo>
                  <a:pt x="7201824" y="6858000"/>
                </a:lnTo>
                <a:lnTo>
                  <a:pt x="10925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/>
            </a:lvl1pPr>
          </a:lstStyle>
          <a:p>
            <a:pPr rtl="0"/>
            <a:r>
              <a:rPr lang="es-ES" noProof="0"/>
              <a:t>Inserte su imagen aquí</a:t>
            </a:r>
          </a:p>
        </p:txBody>
      </p:sp>
      <p:sp>
        <p:nvSpPr>
          <p:cNvPr id="38" name="Cuadro de texto 37">
            <a:extLst>
              <a:ext uri="{FF2B5EF4-FFF2-40B4-BE49-F238E27FC236}">
                <a16:creationId xmlns:a16="http://schemas.microsoft.com/office/drawing/2014/main" id="{020DE40C-346E-4723-A023-71EAD3FA7901}"/>
              </a:ext>
            </a:extLst>
          </p:cNvPr>
          <p:cNvSpPr txBox="1"/>
          <p:nvPr userDrawn="1"/>
        </p:nvSpPr>
        <p:spPr>
          <a:xfrm>
            <a:off x="9656225" y="5044077"/>
            <a:ext cx="2374165" cy="123632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rtl="0">
              <a:lnSpc>
                <a:spcPct val="60000"/>
              </a:lnSpc>
            </a:pPr>
            <a:r>
              <a:rPr lang="es-ES" sz="6600" spc="-150" noProof="0" dirty="0">
                <a:solidFill>
                  <a:schemeClr val="accent1"/>
                </a:solidFill>
                <a:latin typeface="+mj-lt"/>
              </a:rPr>
              <a:t>y </a:t>
            </a:r>
          </a:p>
        </p:txBody>
      </p:sp>
      <p:sp>
        <p:nvSpPr>
          <p:cNvPr id="39" name="Partner1">
            <a:extLst>
              <a:ext uri="{FF2B5EF4-FFF2-40B4-BE49-F238E27FC236}">
                <a16:creationId xmlns:a16="http://schemas.microsoft.com/office/drawing/2014/main" id="{568FACEC-D87B-44EA-9EF1-CAA97FF393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74650" y="5416518"/>
            <a:ext cx="1188436" cy="415241"/>
          </a:xfrm>
        </p:spPr>
        <p:txBody>
          <a:bodyPr rtlCol="0" anchor="b">
            <a:noAutofit/>
          </a:bodyPr>
          <a:lstStyle>
            <a:lvl1pPr marL="0" indent="0">
              <a:lnSpc>
                <a:spcPct val="65000"/>
              </a:lnSpc>
              <a:buNone/>
              <a:defRPr sz="1400" b="1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 rtl="0"/>
            <a:r>
              <a:rPr lang="es-ES" noProof="0"/>
              <a:t>Nombre</a:t>
            </a:r>
            <a:br>
              <a:rPr lang="es-ES" noProof="0"/>
            </a:br>
            <a:r>
              <a:rPr lang="es-ES" noProof="0"/>
              <a:t>Apellido</a:t>
            </a:r>
          </a:p>
        </p:txBody>
      </p:sp>
      <p:sp>
        <p:nvSpPr>
          <p:cNvPr id="40" name="Partner2">
            <a:extLst>
              <a:ext uri="{FF2B5EF4-FFF2-40B4-BE49-F238E27FC236}">
                <a16:creationId xmlns:a16="http://schemas.microsoft.com/office/drawing/2014/main" id="{5D2BC617-5A80-4ED2-AFC3-6CDDAD3A34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9562" y="5928893"/>
            <a:ext cx="1188437" cy="535373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65000"/>
              </a:lnSpc>
              <a:buNone/>
              <a:defRPr sz="1600"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 algn="r">
              <a:buNone/>
              <a:defRPr/>
            </a:lvl2pPr>
            <a:lvl3pPr marL="539750" indent="0" algn="r">
              <a:buNone/>
              <a:defRPr/>
            </a:lvl3pPr>
            <a:lvl4pPr marL="806450" indent="0" algn="r">
              <a:buNone/>
              <a:defRPr/>
            </a:lvl4pPr>
            <a:lvl5pPr marL="1079500" indent="0" algn="r">
              <a:buNone/>
              <a:defRPr/>
            </a:lvl5pPr>
          </a:lstStyle>
          <a:p>
            <a:pPr lvl="0" rtl="0"/>
            <a:r>
              <a:rPr lang="es-ES" noProof="0"/>
              <a:t>Nombre</a:t>
            </a:r>
            <a:br>
              <a:rPr lang="es-ES" noProof="0"/>
            </a:br>
            <a:r>
              <a:rPr lang="es-ES" noProof="0"/>
              <a:t>Apellido</a:t>
            </a:r>
          </a:p>
        </p:txBody>
      </p:sp>
      <p:sp>
        <p:nvSpPr>
          <p:cNvPr id="41" name="Marcador de fecha 1">
            <a:extLst>
              <a:ext uri="{FF2B5EF4-FFF2-40B4-BE49-F238E27FC236}">
                <a16:creationId xmlns:a16="http://schemas.microsoft.com/office/drawing/2014/main" id="{2000978F-B65A-4F96-A723-FCBFFFDB709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074650" y="6356350"/>
            <a:ext cx="1580356" cy="365125"/>
          </a:xfrm>
        </p:spPr>
        <p:txBody>
          <a:bodyPr rtlCol="0"/>
          <a:lstStyle/>
          <a:p>
            <a:pPr rtl="0"/>
            <a:fld id="{4ABC2A6E-0F0E-4E4B-9BD5-5AF70104F09F}" type="datetime1">
              <a:rPr lang="es-ES" noProof="0" smtClean="0"/>
              <a:t>20/07/2021</a:t>
            </a:fld>
            <a:endParaRPr lang="es-ES" noProof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4DD044E-9F67-4979-BFB8-854C6A5C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299776"/>
            <a:ext cx="11484000" cy="202829"/>
          </a:xfrm>
        </p:spPr>
        <p:txBody>
          <a:bodyPr rtlCol="0"/>
          <a:lstStyle>
            <a:lvl1pPr>
              <a:defRPr sz="1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2750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rtlCol="0" anchor="t">
            <a:noAutofit/>
          </a:bodyPr>
          <a:lstStyle>
            <a:lvl1pPr>
              <a:defRPr sz="6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Editar estilo de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 rtlCol="0"/>
          <a:lstStyle>
            <a:lvl1pPr marL="0" indent="0">
              <a:buNone/>
              <a:defRPr lang="es-E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>
                <a:solidFill>
                  <a:schemeClr val="tx1">
                    <a:alpha val="70000"/>
                  </a:schemeClr>
                </a:solidFill>
              </a:rPr>
              <a:t>Ejemplo de Texto de pie de página</a:t>
            </a:r>
            <a:endParaRPr lang="es-E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rtlCol="0" anchor="ctr">
            <a:noAutofit/>
          </a:bodyPr>
          <a:lstStyle>
            <a:lvl1pPr>
              <a:defRPr sz="6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Editar estilo de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 rtlCol="0"/>
          <a:lstStyle>
            <a:lvl1pPr>
              <a:buNone/>
              <a:defRPr lang="es-E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>
                <a:solidFill>
                  <a:schemeClr val="tx1">
                    <a:alpha val="70000"/>
                  </a:schemeClr>
                </a:solidFill>
              </a:rPr>
              <a:t>Ejemplo de Texto de pie de página</a:t>
            </a:r>
            <a:endParaRPr lang="es-E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rtlCol="0" anchor="b">
            <a:noAutofit/>
          </a:bodyPr>
          <a:lstStyle>
            <a:lvl1pPr>
              <a:defRPr sz="6600">
                <a:effectLst/>
              </a:defRPr>
            </a:lvl1pPr>
          </a:lstStyle>
          <a:p>
            <a:pPr rtl="0"/>
            <a:r>
              <a:rPr lang="es-ES"/>
              <a:t>Editar estilo de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rtlCol="0" anchor="t">
            <a:noAutofit/>
          </a:bodyPr>
          <a:lstStyle>
            <a:lvl1pPr marL="0" indent="0" algn="l">
              <a:buNone/>
              <a:defRPr lang="es-ES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maestro.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>
                <a:solidFill>
                  <a:schemeClr val="tx1">
                    <a:alpha val="70000"/>
                  </a:schemeClr>
                </a:solidFill>
              </a:rPr>
              <a:t>Ejemplo de Texto de pie de página</a:t>
            </a:r>
            <a:endParaRPr lang="es-ES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/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>
                <a:solidFill>
                  <a:schemeClr val="tx1">
                    <a:alpha val="70000"/>
                  </a:schemeClr>
                </a:solidFill>
              </a:rPr>
              <a:t>Ejemplo de Texto de pie de página</a:t>
            </a:r>
            <a:endParaRPr lang="es-E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/>
              <a:t>Editar estilo de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rtlCol="0" anchor="b">
            <a:noAutofit/>
          </a:bodyPr>
          <a:lstStyle>
            <a:lvl1pPr algn="r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es-ES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 rtl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es-ES"/>
              <a:t>Subtítulo </a:t>
            </a:r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es-ES" sz="2000"/>
              <a:t>Agregue texto, imágenes, arte y vídeos.</a:t>
            </a:r>
          </a:p>
          <a:p>
            <a:pPr rtl="0"/>
            <a:r>
              <a:rPr lang="es-ES" sz="2000"/>
              <a:t>Agregue transiciones, animaciones y movimientos. </a:t>
            </a:r>
          </a:p>
          <a:p>
            <a:pPr rtl="0"/>
            <a:r>
              <a:rPr lang="es-ES" sz="2000"/>
              <a:t>Guarde en OneDrive para acceder a sus presentaciones desde el equipo, la tableta o el teléfono. 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 rtlCol="0"/>
          <a:lstStyle>
            <a:lvl1pPr>
              <a:buNone/>
              <a:defRPr sz="2400" b="1"/>
            </a:lvl1pPr>
          </a:lstStyle>
          <a:p>
            <a:pPr rtl="0"/>
            <a:r>
              <a:rPr lang="es-ES"/>
              <a:t>Subtítulo 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 rtlCol="0">
            <a:noAutofit/>
          </a:bodyPr>
          <a:lstStyle>
            <a:lvl1pPr marL="228600" indent="-228600">
              <a:defRPr sz="2000"/>
            </a:lvl1pPr>
          </a:lstStyle>
          <a:p>
            <a:pPr rtl="0"/>
            <a:r>
              <a:rPr lang="es-ES" sz="2000"/>
              <a:t>Abra el panel Ideas de diseño para transformar al instante sus diapositivas.</a:t>
            </a:r>
          </a:p>
          <a:p>
            <a:pPr rtl="0"/>
            <a:r>
              <a:rPr lang="es-ES" sz="2000"/>
              <a:t>Cuando tengamos ideas de diseño, las mostraremos aquí. </a:t>
            </a:r>
          </a:p>
          <a:p>
            <a:pPr marL="0" indent="0" rtl="0">
              <a:buNone/>
            </a:pPr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 rtlCol="0"/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643A852-0206-46AC-B0EB-645612933129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rtlCol="0"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/>
              <a:t>1/2/20XX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es-ES">
                <a:solidFill>
                  <a:schemeClr val="tx1">
                    <a:alpha val="70000"/>
                  </a:schemeClr>
                </a:solidFill>
              </a:rPr>
              <a:t>Ejemplo de Texto de pie de página</a:t>
            </a:r>
            <a:endParaRPr lang="es-E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pPr rtl="0"/>
            <a:fld id="{D643A852-0206-46AC-B0EB-645612933129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Una captura de pantalla de un celular con texto e imágenes de una persona&#10;&#10;Descripción generada automáticamente con confianza baja">
            <a:extLst>
              <a:ext uri="{FF2B5EF4-FFF2-40B4-BE49-F238E27FC236}">
                <a16:creationId xmlns:a16="http://schemas.microsoft.com/office/drawing/2014/main" id="{2C380A1F-53CE-4486-B10F-48F204CF53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389" b="21563"/>
          <a:stretch/>
        </p:blipFill>
        <p:spPr>
          <a:xfrm>
            <a:off x="0" y="0"/>
            <a:ext cx="12192000" cy="6112217"/>
          </a:xfr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51" y="5707112"/>
            <a:ext cx="10421815" cy="1112202"/>
          </a:xfrm>
        </p:spPr>
        <p:txBody>
          <a:bodyPr rtlCol="0"/>
          <a:lstStyle/>
          <a:p>
            <a:pPr rtl="0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Ligas para hacer ejercicio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DE3ECF-413F-4A7C-A425-E9C1F7701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52952" y="5609046"/>
            <a:ext cx="1728593" cy="1006341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$4,50</a:t>
            </a:r>
          </a:p>
        </p:txBody>
      </p:sp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9412BE62-6032-4CA4-94E2-453E21500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00476" cy="1028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Calendario&#10;&#10;Descripción generada automáticamente">
            <a:extLst>
              <a:ext uri="{FF2B5EF4-FFF2-40B4-BE49-F238E27FC236}">
                <a16:creationId xmlns:a16="http://schemas.microsoft.com/office/drawing/2014/main" id="{A445A204-9FBC-4785-9C36-800D9EB740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40125" b="3484"/>
          <a:stretch/>
        </p:blipFill>
        <p:spPr>
          <a:xfrm>
            <a:off x="0" y="10"/>
            <a:ext cx="12191980" cy="6857990"/>
          </a:xfrm>
          <a:noFill/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794C15-C681-48A3-BC12-A0C5E7F3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401594"/>
            <a:ext cx="3048000" cy="365125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1/2/20XX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CAF476FC-6DC2-4ADE-B300-FF9B7356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/>
              <a:t>Ejemplo de Texto de pie de página</a:t>
            </a:r>
          </a:p>
        </p:txBody>
      </p:sp>
      <p:sp>
        <p:nvSpPr>
          <p:cNvPr id="12" name="Título 15">
            <a:extLst>
              <a:ext uri="{FF2B5EF4-FFF2-40B4-BE49-F238E27FC236}">
                <a16:creationId xmlns:a16="http://schemas.microsoft.com/office/drawing/2014/main" id="{ABA7D5F0-5A41-41AE-B5F1-292D604521F5}"/>
              </a:ext>
            </a:extLst>
          </p:cNvPr>
          <p:cNvSpPr txBox="1">
            <a:spLocks/>
          </p:cNvSpPr>
          <p:nvPr/>
        </p:nvSpPr>
        <p:spPr>
          <a:xfrm>
            <a:off x="-5420749" y="766719"/>
            <a:ext cx="17612729" cy="4027953"/>
          </a:xfrm>
          <a:prstGeom prst="rect">
            <a:avLst/>
          </a:prstGeo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vert="horz" lIns="6035040" tIns="45720" rIns="822960" bIns="109728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atura MT Script Capitals" panose="03020802060602070202" pitchFamily="66" charset="0"/>
              </a:rPr>
              <a:t>Mascarilla de puntos negros 3 pasos 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8A16B31C-2790-4BDA-83AD-B391EAA25B8B}"/>
              </a:ext>
            </a:extLst>
          </p:cNvPr>
          <p:cNvSpPr txBox="1">
            <a:spLocks/>
          </p:cNvSpPr>
          <p:nvPr/>
        </p:nvSpPr>
        <p:spPr>
          <a:xfrm>
            <a:off x="7443874" y="3876375"/>
            <a:ext cx="3400252" cy="12049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 rtl="0">
              <a:defRPr lang="es-es"/>
            </a:defPPr>
            <a:lvl1pPr marL="0" algn="r" defTabSz="914400" rtl="0" eaLnBrk="1" latinLnBrk="0" hangingPunct="1">
              <a:defRPr sz="4000" kern="1200"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6000" dirty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$0,75</a:t>
            </a:r>
          </a:p>
        </p:txBody>
      </p:sp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8AE74019-EC92-4353-9055-701202F50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44" y="69735"/>
            <a:ext cx="1800476" cy="1028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25BAFA9-FD2E-49C6-8239-0C8305FC20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54" t="4178" r="12307"/>
          <a:stretch/>
        </p:blipFill>
        <p:spPr>
          <a:xfrm>
            <a:off x="0" y="2550345"/>
            <a:ext cx="2400300" cy="4268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078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A54507-D031-483A-8CE9-51B20220C5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1166" y="1196685"/>
            <a:ext cx="4480834" cy="888771"/>
          </a:xfrm>
        </p:spPr>
        <p:txBody>
          <a:bodyPr rtlCol="0"/>
          <a:lstStyle/>
          <a:p>
            <a:pPr algn="ctr" rtl="0"/>
            <a:r>
              <a:rPr lang="es-ES" sz="2800" noProof="1"/>
              <a:t>Mascarillas faciales de Velo </a:t>
            </a:r>
          </a:p>
        </p:txBody>
      </p:sp>
      <p:sp>
        <p:nvSpPr>
          <p:cNvPr id="8" name="Título 7" hidden="1">
            <a:extLst>
              <a:ext uri="{FF2B5EF4-FFF2-40B4-BE49-F238E27FC236}">
                <a16:creationId xmlns:a16="http://schemas.microsoft.com/office/drawing/2014/main" id="{0E5BAFB8-C26E-4296-8071-F846C5A4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"/>
              <a:t>2 imágenes (opción 2)</a:t>
            </a:r>
          </a:p>
        </p:txBody>
      </p:sp>
      <p:pic>
        <p:nvPicPr>
          <p:cNvPr id="13" name="Marcador de posición de imagen 12" descr="Calendario&#10;&#10;Descripción generada automáticamente">
            <a:extLst>
              <a:ext uri="{FF2B5EF4-FFF2-40B4-BE49-F238E27FC236}">
                <a16:creationId xmlns:a16="http://schemas.microsoft.com/office/drawing/2014/main" id="{AAAFA822-2AD5-476D-B935-CD55D445E0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8888" b="8888"/>
          <a:stretch>
            <a:fillRect/>
          </a:stretch>
        </p:blipFill>
        <p:spPr>
          <a:xfrm>
            <a:off x="-26183" y="0"/>
            <a:ext cx="8340307" cy="6858000"/>
          </a:xfrm>
        </p:spPr>
      </p:pic>
      <p:pic>
        <p:nvPicPr>
          <p:cNvPr id="23" name="Imagen 22" descr="Imagen que contiene Texto&#10;&#10;Descripción generada automáticamente">
            <a:extLst>
              <a:ext uri="{FF2B5EF4-FFF2-40B4-BE49-F238E27FC236}">
                <a16:creationId xmlns:a16="http://schemas.microsoft.com/office/drawing/2014/main" id="{3987B637-8AD8-4820-A32F-ABFE0EC88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89" y="167841"/>
            <a:ext cx="1800476" cy="1028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080B6428-C334-4A5D-B7F2-209F2EAF7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9" name="Imagen 28" descr="Un grupo de folletos sobre una mesa&#10;&#10;Descripción generada automáticamente con confianza media">
            <a:extLst>
              <a:ext uri="{FF2B5EF4-FFF2-40B4-BE49-F238E27FC236}">
                <a16:creationId xmlns:a16="http://schemas.microsoft.com/office/drawing/2014/main" id="{A65C60E6-E809-4146-87F6-0D2041BB22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41" b="9801"/>
          <a:stretch/>
        </p:blipFill>
        <p:spPr>
          <a:xfrm>
            <a:off x="9337531" y="3738978"/>
            <a:ext cx="2854469" cy="2947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 descr="Botella de alcohol&#10;&#10;Descripción generada automáticamente con confianza media">
            <a:extLst>
              <a:ext uri="{FF2B5EF4-FFF2-40B4-BE49-F238E27FC236}">
                <a16:creationId xmlns:a16="http://schemas.microsoft.com/office/drawing/2014/main" id="{4411E581-ED5A-4948-AEDE-7441D84660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92" t="19364" r="13394"/>
          <a:stretch/>
        </p:blipFill>
        <p:spPr>
          <a:xfrm flipH="1">
            <a:off x="8400259" y="3399927"/>
            <a:ext cx="1235202" cy="1565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 descr="Una cortina de flores&#10;&#10;Descripción generada automáticamente con confianza baja">
            <a:extLst>
              <a:ext uri="{FF2B5EF4-FFF2-40B4-BE49-F238E27FC236}">
                <a16:creationId xmlns:a16="http://schemas.microsoft.com/office/drawing/2014/main" id="{7B30CACB-C782-4E24-8B57-30AE0E498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7164" y="4604634"/>
            <a:ext cx="1235202" cy="1216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8A2BA73-C011-439E-9FAE-E435AF8BEC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51027" y="2423345"/>
            <a:ext cx="1392273" cy="1045538"/>
          </a:xfrm>
        </p:spPr>
        <p:txBody>
          <a:bodyPr rtlCol="0"/>
          <a:lstStyle/>
          <a:p>
            <a:pPr algn="just"/>
            <a:r>
              <a:rPr lang="es-ES" sz="7200" b="1" noProof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2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$1</a:t>
            </a:r>
          </a:p>
        </p:txBody>
      </p:sp>
    </p:spTree>
    <p:extLst>
      <p:ext uri="{BB962C8B-B14F-4D97-AF65-F5344CB8AC3E}">
        <p14:creationId xmlns:p14="http://schemas.microsoft.com/office/powerpoint/2010/main" val="141308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Imagen que contiene tabla, interior, comida, taza&#10;&#10;Descripción generada automáticamente">
            <a:extLst>
              <a:ext uri="{FF2B5EF4-FFF2-40B4-BE49-F238E27FC236}">
                <a16:creationId xmlns:a16="http://schemas.microsoft.com/office/drawing/2014/main" id="{F81D72A6-4964-449A-989D-05EF247BF3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r="3754" b="4"/>
          <a:stretch/>
        </p:blipFill>
        <p:spPr>
          <a:xfrm>
            <a:off x="7854043" y="2115876"/>
            <a:ext cx="2921229" cy="2921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Marcador de posición de imagen 21" descr="Mesa de madera&#10;&#10;Descripción generada automáticamente con confianza baja">
            <a:extLst>
              <a:ext uri="{FF2B5EF4-FFF2-40B4-BE49-F238E27FC236}">
                <a16:creationId xmlns:a16="http://schemas.microsoft.com/office/drawing/2014/main" id="{FD50D328-2FCC-42FB-AD26-45CE8E3D41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409" t="15036" r="2436" b="2325"/>
          <a:stretch/>
        </p:blipFill>
        <p:spPr>
          <a:xfrm>
            <a:off x="0" y="10"/>
            <a:ext cx="7854043" cy="6857990"/>
          </a:xfrm>
          <a:noFill/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A514A881-9308-47FD-A446-3C686ACF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753" y="1269994"/>
            <a:ext cx="5208815" cy="1028844"/>
          </a:xfrm>
        </p:spPr>
        <p:txBody>
          <a:bodyPr>
            <a:normAutofit/>
          </a:bodyPr>
          <a:lstStyle/>
          <a:p>
            <a:r>
              <a:rPr lang="en-US" sz="3200" dirty="0">
                <a:ln w="0"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accent6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Pinzas Cucharón Patito</a:t>
            </a:r>
          </a:p>
        </p:txBody>
      </p:sp>
      <p:sp>
        <p:nvSpPr>
          <p:cNvPr id="11" name="Título 10" hidden="1">
            <a:extLst>
              <a:ext uri="{FF2B5EF4-FFF2-40B4-BE49-F238E27FC236}">
                <a16:creationId xmlns:a16="http://schemas.microsoft.com/office/drawing/2014/main" id="{42A3CEBD-EEDE-4B26-A451-E6907B22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"/>
              <a:t>2 imágenes opción 3</a:t>
            </a:r>
          </a:p>
        </p:txBody>
      </p:sp>
      <p:pic>
        <p:nvPicPr>
          <p:cNvPr id="24" name="Imagen 23" descr="Imagen que contiene foto, diferente, alimentos, diversos&#10;&#10;Descripción generada automáticamente">
            <a:extLst>
              <a:ext uri="{FF2B5EF4-FFF2-40B4-BE49-F238E27FC236}">
                <a16:creationId xmlns:a16="http://schemas.microsoft.com/office/drawing/2014/main" id="{41A36D63-919A-48B1-B85E-FB30094C3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07" t="10427" r="9576" b="2010"/>
          <a:stretch/>
        </p:blipFill>
        <p:spPr>
          <a:xfrm>
            <a:off x="9314657" y="3871193"/>
            <a:ext cx="2739511" cy="2921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09F02E04-2866-436C-9222-F1438D0258C9}"/>
              </a:ext>
            </a:extLst>
          </p:cNvPr>
          <p:cNvSpPr txBox="1">
            <a:spLocks/>
          </p:cNvSpPr>
          <p:nvPr/>
        </p:nvSpPr>
        <p:spPr>
          <a:xfrm>
            <a:off x="10775272" y="2861831"/>
            <a:ext cx="1545771" cy="6293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r" defTabSz="914400" rtl="0" eaLnBrk="1" latinLnBrk="0" hangingPunct="1">
              <a:lnSpc>
                <a:spcPct val="65000"/>
              </a:lnSpc>
              <a:spcBef>
                <a:spcPts val="1000"/>
              </a:spcBef>
              <a:buClr>
                <a:schemeClr val="accent1">
                  <a:lumMod val="90000"/>
                </a:schemeClr>
              </a:buClr>
              <a:buFont typeface="Segoe UI" panose="020B0502040204020203" pitchFamily="34" charset="0"/>
              <a:buNone/>
              <a:defRPr sz="1600" kern="1200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90000"/>
                </a:schemeClr>
              </a:buClr>
              <a:buFont typeface="Segoe UI" panose="020B0502040204020203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975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90000"/>
                </a:schemeClr>
              </a:buClr>
              <a:buFont typeface="Segoe UI" panose="020B0502040204020203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645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90000"/>
                </a:schemeClr>
              </a:buClr>
              <a:buFont typeface="Segoe UI" panose="020B0502040204020203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95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90000"/>
                </a:schemeClr>
              </a:buClr>
              <a:buFont typeface="Segoe UI" panose="020B0502040204020203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5400" b="1" noProof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$3,5</a:t>
            </a:r>
          </a:p>
        </p:txBody>
      </p: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17B6B077-1DD9-4FDD-B414-016339415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89" y="167841"/>
            <a:ext cx="1800476" cy="1028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201257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6222.tgt.Office_50301714_TF67583478_Win32_OJ112196129" id="{FD07EDA0-CDCF-418E-8BF9-E7927A50591D}" vid="{8176DA4C-D4F9-4267-8C10-E0260F12EE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rasgado</Template>
  <TotalTime>73</TotalTime>
  <Words>47</Words>
  <Application>Microsoft Office PowerPoint</Application>
  <PresentationFormat>Panorámica</PresentationFormat>
  <Paragraphs>16</Paragraphs>
  <Slides>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2" baseType="lpstr">
      <vt:lpstr>Amasis MT Pro Black</vt:lpstr>
      <vt:lpstr>Arial</vt:lpstr>
      <vt:lpstr>Arial Nova Cond</vt:lpstr>
      <vt:lpstr>Calibri</vt:lpstr>
      <vt:lpstr>Matura MT Script Capitals</vt:lpstr>
      <vt:lpstr>Modern Love</vt:lpstr>
      <vt:lpstr>Segoe UI</vt:lpstr>
      <vt:lpstr>TornVTI</vt:lpstr>
      <vt:lpstr>Ligas para hacer ejercicio</vt:lpstr>
      <vt:lpstr>Presentación de PowerPoint</vt:lpstr>
      <vt:lpstr>2 imágenes (opción 2)</vt:lpstr>
      <vt:lpstr>Pinzas Cucharón Patito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Ligas para hacer ejercicio</dc:title>
  <dc:creator>JOSSELYN STEFANY MACIAS PICO</dc:creator>
  <cp:lastModifiedBy>JOSSELYN STEFANY MACIAS PICO</cp:lastModifiedBy>
  <cp:revision>1</cp:revision>
  <dcterms:created xsi:type="dcterms:W3CDTF">2021-07-20T20:02:17Z</dcterms:created>
  <dcterms:modified xsi:type="dcterms:W3CDTF">2021-07-20T21:15:30Z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